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9DAF-A784-4C50-B1B1-F8D1C0862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978F6-A758-4FB0-9B42-414D0A714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B5E1D-2CF8-4196-9721-4730160F7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EFC46-42B6-41E2-96AD-356152C7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03C1F-2469-4325-AB3E-F83BCD42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1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19C09-7CC2-4E22-BB88-C81080A66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B7228-602D-4BAA-AB01-54F4304F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87535-A417-4584-8C4F-550A8630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87ECA-CF68-4252-B052-2BFB29CC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B0424-0E7F-45D0-A5DE-70CC3EE1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1BC97-CA21-47A3-B24E-DD1A254F7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BC355-1EDB-44CC-9AAC-D8229459B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BA50F-7740-48B3-813C-2E4000BA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34A4E-14F6-4D82-8680-80956DDC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F9CD-AD22-4C27-B699-5A3A55D5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2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4A2E2-689D-4940-8FDF-C7C69ED7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75CE9-32CC-43C0-8A6F-83F7B760A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7BCA8-9121-42A2-BE02-645E4BAD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F758-67D1-4298-A0D4-67BA455B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2ABA5-D470-457A-ADF5-E8157330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0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93FF8-45D9-4313-B665-72CFC058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F12F9-25C2-4ACB-A699-63E57A5C4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8A156-950E-4F1D-9D9C-6A9D7CED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914B9-2B29-4702-A0A2-C864BCE7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0A2FD-823B-4E6F-B955-B55358EF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5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51F6-10A0-4E06-91D1-63481108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594E6-74FA-425B-A00C-4CDB5B8C8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BE4F2-61D8-4643-B9D7-6677BA1FE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2448B-2FC5-4B8E-80F3-9046C57B8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53E46-8488-4CE1-A691-6375D2DE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F41E1-CFC7-4145-AEF4-C2303A69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2068-71B2-4C60-8150-1A1CD3F8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21E3D-B905-4854-AF46-9963B71B1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A50FB-75F6-43B6-8A75-07C509F80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6448D-9833-48C8-B23C-A07A791E5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91A1C-7D46-44CB-9A93-A9BCA4B98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32AC6-E962-4BEC-8142-9ABC4652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89D1D-A20E-4A75-9E60-5AB6CE17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43F56-2AF0-4C02-B477-641FB108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A73B8-3030-48AF-B949-DDC6B5E8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AC8C0-3D13-43EE-9C49-301F503E9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CABCC-F838-4BFF-BD5F-5FEFC391D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DDA43-B45E-4792-B512-569A8A92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4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3BFBBB-425B-4FC7-9FED-5E00E0A2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35547-9E99-4C6C-B44F-70881E74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231EF-5342-4E0B-86E6-C4ED9803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3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714D-A79D-4255-91FD-B55AD2BC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25433-0BC0-4A50-9284-58DD427A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E3EC4-FA5A-4542-929C-65C938707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9DA7-376F-4804-858D-EAA0D753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537C9-A8DB-40E4-B3CC-3C09985E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CD385-A318-438F-8960-7AB4F11E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8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9A24-5E8E-4E40-A46B-E3E9FA07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5E567-B48E-424B-B2DF-2D75C2D44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D21A5-8FFC-413B-BC61-8CAB40756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30A51-95DB-455C-9912-64CB81E6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2731A-3DC1-4F3B-835A-B2044EFC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449F1-D9C8-466E-B98F-728DB2A8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0F3F9-871D-48FA-9FF5-8762C12FD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79762-59F7-4BD3-8839-7F972B6D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E9E9C-9518-48A0-B40F-F6068F098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F8C2-D286-42D5-9C91-090C76FE1B5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BEF48-E7A0-4F47-9E43-778F79883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B94FB-9FB9-4B3D-B515-C08DAF029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9FCC-6D7A-4AD9-AA9F-7D436F716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AFA0B-8D64-4FFE-83F4-11AD029A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1404730"/>
            <a:ext cx="10515600" cy="4660625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امتحان اور جائزہ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679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DAC0D-F80F-4B16-A76B-B4A715178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3763618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/>
              <a:t>درست یا غلط</a:t>
            </a:r>
          </a:p>
          <a:p>
            <a:pPr algn="r" rtl="1"/>
            <a:r>
              <a:rPr lang="ur-PK" dirty="0"/>
              <a:t>ایسے </a:t>
            </a:r>
            <a:r>
              <a:rPr lang="ur-PK" dirty="0" err="1"/>
              <a:t>سوالا</a:t>
            </a:r>
            <a:r>
              <a:rPr lang="ur-PK" dirty="0"/>
              <a:t> ت جس میں مختلف جملے تحریر کی جائیں اور ان میں سے صحیح اور دوسرا غلط کی نشان دہی کا روائی</a:t>
            </a:r>
          </a:p>
          <a:p>
            <a:pPr algn="ctr" rtl="1"/>
            <a:r>
              <a:rPr lang="ur-PK" b="1" dirty="0"/>
              <a:t>مختصر سوالات </a:t>
            </a:r>
          </a:p>
          <a:p>
            <a:pPr algn="r" rtl="1"/>
            <a:r>
              <a:rPr lang="ur-PK" dirty="0"/>
              <a:t>سوال کا جواب ایک لفظ میں ہو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383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63412-1FC6-4469-8DD6-5EC200F2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/>
          <a:lstStyle/>
          <a:p>
            <a:pPr algn="ctr" rtl="1"/>
            <a:r>
              <a:rPr lang="ur-PK" b="1" dirty="0" err="1"/>
              <a:t>معروضی</a:t>
            </a:r>
            <a:r>
              <a:rPr lang="ur-PK" b="1" dirty="0"/>
              <a:t> سوالات ت بناتے ہو </a:t>
            </a:r>
            <a:r>
              <a:rPr lang="ur-PK" b="1" dirty="0" err="1"/>
              <a:t>ئے</a:t>
            </a:r>
            <a:r>
              <a:rPr lang="ur-PK" b="1" dirty="0"/>
              <a:t> چند اہم امور</a:t>
            </a:r>
          </a:p>
          <a:p>
            <a:pPr algn="ctr" rtl="1"/>
            <a:r>
              <a:rPr lang="ur-PK" dirty="0"/>
              <a:t>استاد کو </a:t>
            </a:r>
            <a:r>
              <a:rPr lang="ur-PK" dirty="0" err="1"/>
              <a:t>معروضی</a:t>
            </a:r>
            <a:r>
              <a:rPr lang="ur-PK" dirty="0"/>
              <a:t> سوالات ت کی ترتیب میں یہ بات ذہن </a:t>
            </a:r>
            <a:r>
              <a:rPr lang="ur-PK" dirty="0" err="1"/>
              <a:t>نشیں</a:t>
            </a:r>
            <a:r>
              <a:rPr lang="ur-PK" dirty="0"/>
              <a:t> رکھنی چاہے</a:t>
            </a:r>
            <a:endParaRPr lang="en-US" dirty="0"/>
          </a:p>
          <a:p>
            <a:pPr algn="r" rtl="1"/>
            <a:r>
              <a:rPr lang="ur-PK" dirty="0"/>
              <a:t>کہ  وہ طالبعلم کی سطح اطلاع کی جانچ کر رہے </a:t>
            </a:r>
            <a:r>
              <a:rPr lang="ur-PK" dirty="0" err="1"/>
              <a:t>ھیں</a:t>
            </a:r>
            <a:endParaRPr lang="ur-PK" dirty="0"/>
          </a:p>
          <a:p>
            <a:pPr algn="r" rtl="1"/>
            <a:r>
              <a:rPr lang="ur-PK" dirty="0"/>
              <a:t>ایسے سوال نہ شامل کیے جائیں جن کے حتمی جواب نہ ہو تے ہوں</a:t>
            </a:r>
          </a:p>
          <a:p>
            <a:pPr algn="r" rtl="1"/>
            <a:r>
              <a:rPr lang="ur-PK" dirty="0"/>
              <a:t>جن سوالوں کے جواب میں مختلف آرا کی گنجائشیں ہیں</a:t>
            </a:r>
          </a:p>
          <a:p>
            <a:pPr algn="r" rtl="1"/>
            <a:r>
              <a:rPr lang="ur-PK" dirty="0" err="1"/>
              <a:t>معروضی</a:t>
            </a:r>
            <a:r>
              <a:rPr lang="ur-PK" dirty="0"/>
              <a:t> سوال کے طور پر نہیں پیش کرنا چاہے</a:t>
            </a:r>
          </a:p>
          <a:p>
            <a:pPr algn="r" rtl="1"/>
            <a:r>
              <a:rPr lang="ur-PK" dirty="0"/>
              <a:t>ضروری </a:t>
            </a:r>
            <a:r>
              <a:rPr lang="ur-PK" dirty="0" err="1"/>
              <a:t>طورپرپرچ</a:t>
            </a:r>
            <a:r>
              <a:rPr lang="ur-PK" dirty="0"/>
              <a:t> ہمیں چندا </a:t>
            </a:r>
            <a:r>
              <a:rPr lang="ur-PK" dirty="0" err="1"/>
              <a:t>یسے</a:t>
            </a:r>
            <a:r>
              <a:rPr lang="ur-PK" dirty="0"/>
              <a:t> سوالات شامل ہوں جن میں تجزیاتی امتحان بھی </a:t>
            </a:r>
            <a:r>
              <a:rPr lang="ur-PK" dirty="0" err="1"/>
              <a:t>ہوسکے</a:t>
            </a:r>
            <a:endParaRPr lang="ur-PK" dirty="0"/>
          </a:p>
          <a:p>
            <a:pPr algn="r" rtl="1"/>
            <a:endParaRPr lang="en-US" dirty="0"/>
          </a:p>
          <a:p>
            <a:pPr algn="r" rtl="1"/>
            <a:endParaRPr lang="ur-PK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469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8A6E-9932-42DD-87FB-02D71EC95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/>
              <a:t>انشائیہ ، طویل سوالات</a:t>
            </a:r>
          </a:p>
          <a:p>
            <a:pPr algn="r" rtl="1"/>
            <a:r>
              <a:rPr lang="ur-PK" dirty="0"/>
              <a:t>طالبعلم کی زیادہ صلاحیتوں کا امتحان طویل جوابات والے سوالوں کے ذریعے ممکن ہوتا ہے</a:t>
            </a:r>
          </a:p>
          <a:p>
            <a:pPr algn="r" rtl="1"/>
            <a:r>
              <a:rPr lang="ur-PK" dirty="0"/>
              <a:t>ان سوالوں کا مقصد یہ معلوم کرنا ہوتا ہے کہ طالبعلم متعلقہ موضوع کو کتنی گہرائی سے جانتا ہے ؟</a:t>
            </a:r>
          </a:p>
          <a:p>
            <a:pPr algn="r" rtl="1"/>
            <a:r>
              <a:rPr lang="ur-PK" dirty="0"/>
              <a:t>طالبعلم کی </a:t>
            </a:r>
            <a:r>
              <a:rPr lang="ur-PK" dirty="0" err="1"/>
              <a:t>اسکی</a:t>
            </a:r>
            <a:r>
              <a:rPr lang="ur-PK" dirty="0"/>
              <a:t> قوت انشا کس قدر ہے</a:t>
            </a:r>
          </a:p>
          <a:p>
            <a:pPr algn="r" rtl="1"/>
            <a:r>
              <a:rPr lang="ur-PK" dirty="0"/>
              <a:t>استاد کو طویل سوالات بناتے ہو </a:t>
            </a:r>
            <a:r>
              <a:rPr lang="ur-PK" dirty="0" err="1"/>
              <a:t>ئے</a:t>
            </a:r>
            <a:r>
              <a:rPr lang="ur-PK" dirty="0"/>
              <a:t> </a:t>
            </a:r>
            <a:r>
              <a:rPr lang="ur-PK" dirty="0" err="1"/>
              <a:t>اسکا</a:t>
            </a:r>
            <a:r>
              <a:rPr lang="ur-PK" dirty="0"/>
              <a:t> خیال کرے کہ طالبعلم کی پوشیدہ قا </a:t>
            </a:r>
            <a:r>
              <a:rPr lang="ur-PK" dirty="0" err="1"/>
              <a:t>بلیت</a:t>
            </a:r>
            <a:r>
              <a:rPr lang="ur-PK" dirty="0"/>
              <a:t> بھی سوال کا جواب دیتے ہو </a:t>
            </a:r>
            <a:r>
              <a:rPr lang="ur-PK" dirty="0" err="1"/>
              <a:t>ئے</a:t>
            </a:r>
            <a:r>
              <a:rPr lang="ur-PK" dirty="0"/>
              <a:t> ابھر کر سامنے </a:t>
            </a:r>
            <a:r>
              <a:rPr lang="ur-PK" dirty="0" err="1"/>
              <a:t>آجائیں</a:t>
            </a:r>
            <a:r>
              <a:rPr lang="ur-PK" dirty="0"/>
              <a:t>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56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2DFBE-ADE7-4161-BCEB-C11016B3F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/>
          <a:lstStyle/>
          <a:p>
            <a:pPr algn="ctr" rtl="1"/>
            <a:r>
              <a:rPr lang="ur-PK" dirty="0"/>
              <a:t>چھو </a:t>
            </a:r>
            <a:r>
              <a:rPr lang="ur-PK" dirty="0" err="1"/>
              <a:t>ٹے</a:t>
            </a:r>
            <a:r>
              <a:rPr lang="ur-PK" dirty="0"/>
              <a:t> سوالات</a:t>
            </a:r>
          </a:p>
          <a:p>
            <a:pPr algn="r" rtl="1"/>
            <a:r>
              <a:rPr lang="ur-PK" dirty="0"/>
              <a:t>کسی موضوع کے صرف تشریح طلب امور کو جاننے کے لیے کہ طالبعلم نے کون سے خاص نکات ذہن </a:t>
            </a:r>
            <a:r>
              <a:rPr lang="ur-PK" dirty="0" err="1"/>
              <a:t>نشیں</a:t>
            </a:r>
            <a:r>
              <a:rPr lang="ur-PK" dirty="0"/>
              <a:t> کر لیے ہیں 'مختصر سوالات کیے جاتے ہیں۔</a:t>
            </a:r>
          </a:p>
          <a:p>
            <a:pPr algn="r" rtl="1"/>
            <a:r>
              <a:rPr lang="en-US" dirty="0"/>
              <a:t>y</a:t>
            </a:r>
            <a:r>
              <a:rPr lang="ur-PK" dirty="0"/>
              <a:t>مختصر سوالات  کا ایک سرا </a:t>
            </a:r>
            <a:r>
              <a:rPr lang="ur-PK" dirty="0" err="1"/>
              <a:t>معروضی</a:t>
            </a:r>
            <a:r>
              <a:rPr lang="ur-PK" dirty="0"/>
              <a:t> سوالات اور دوسرا سرا  ) (طویل سوالات </a:t>
            </a:r>
            <a:r>
              <a:rPr lang="ur-PK" dirty="0" err="1"/>
              <a:t>سےجڑا</a:t>
            </a:r>
            <a:r>
              <a:rPr lang="ur-PK" dirty="0"/>
              <a:t> ہوتا ہے</a:t>
            </a:r>
          </a:p>
          <a:p>
            <a:pPr algn="r" rtl="1"/>
            <a:r>
              <a:rPr lang="ur-PK" dirty="0"/>
              <a:t>اگر مختصر سوال میں اسی بات پوچھ لی </a:t>
            </a:r>
            <a:r>
              <a:rPr lang="ur-PK" dirty="0" err="1"/>
              <a:t>جائے</a:t>
            </a:r>
            <a:r>
              <a:rPr lang="ur-PK" dirty="0"/>
              <a:t> جس کا جواب چند لفظوں یا ایک جملے میں مکمل ہو جاتا ہے تو یہ استاد کا قصور ہو گا</a:t>
            </a:r>
          </a:p>
          <a:p>
            <a:pPr algn="r" rtl="1"/>
            <a:r>
              <a:rPr lang="ur-PK" dirty="0"/>
              <a:t>اس ی طرح اگر ایسا سوال پوچھا گیا جس کا جواب کسی بھی حال میں مقر الفاظ میں معقولیت کے ساتھ جواب دینا ممکن نہیں ہے تو یہ بھی استاد کی کمزوری 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5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E9DC9-9725-4F89-83E6-9AD95AC8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/>
          <a:lstStyle/>
          <a:p>
            <a:pPr algn="ctr" rtl="1"/>
            <a:r>
              <a:rPr lang="ur-PK" b="1" dirty="0"/>
              <a:t>مختصر سوالات</a:t>
            </a:r>
          </a:p>
          <a:p>
            <a:pPr algn="r" rtl="1"/>
            <a:r>
              <a:rPr lang="ur-PK" dirty="0" err="1"/>
              <a:t>سوالا</a:t>
            </a:r>
            <a:r>
              <a:rPr lang="ur-PK" dirty="0"/>
              <a:t> ت قائم کر تے ہو </a:t>
            </a:r>
            <a:r>
              <a:rPr lang="ur-PK" dirty="0" err="1"/>
              <a:t>ئےمقررکردہ</a:t>
            </a:r>
            <a:r>
              <a:rPr lang="ur-PK" dirty="0"/>
              <a:t> </a:t>
            </a:r>
            <a:r>
              <a:rPr lang="ur-PK" dirty="0" err="1"/>
              <a:t>نمبرکو</a:t>
            </a:r>
            <a:r>
              <a:rPr lang="ur-PK" dirty="0"/>
              <a:t> ذہن میں </a:t>
            </a:r>
            <a:r>
              <a:rPr lang="ur-PK" dirty="0" err="1"/>
              <a:t>رکھائے</a:t>
            </a:r>
            <a:r>
              <a:rPr lang="ur-PK" dirty="0"/>
              <a:t>  </a:t>
            </a:r>
            <a:r>
              <a:rPr lang="ur-PK" dirty="0" err="1"/>
              <a:t>جائے</a:t>
            </a:r>
            <a:r>
              <a:rPr lang="ur-PK" dirty="0"/>
              <a:t> تاکہ آسانی ہو سکے</a:t>
            </a:r>
          </a:p>
          <a:p>
            <a:pPr algn="r" rtl="1"/>
            <a:r>
              <a:rPr lang="ur-PK" dirty="0" err="1"/>
              <a:t>مثال۔اگر</a:t>
            </a:r>
            <a:r>
              <a:rPr lang="ur-PK" dirty="0"/>
              <a:t> تین نمبر کا سوال </a:t>
            </a:r>
            <a:r>
              <a:rPr lang="ur-PK" dirty="0" err="1"/>
              <a:t>ےہ</a:t>
            </a:r>
            <a:r>
              <a:rPr lang="ur-PK" dirty="0"/>
              <a:t> تو سوال پوچھتے ہو </a:t>
            </a:r>
            <a:r>
              <a:rPr lang="ur-PK" dirty="0" err="1"/>
              <a:t>ئے</a:t>
            </a:r>
            <a:r>
              <a:rPr lang="ur-PK" dirty="0"/>
              <a:t> یہ کوشش ہونی چاہیے کہ طالب علم سے صرف تین یا چھے نکات متوقع ہو ں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2543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8A5F0-97EF-4758-B895-6299C9E45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/>
          <a:lstStyle/>
          <a:p>
            <a:pPr algn="ctr" rtl="1"/>
            <a:r>
              <a:rPr lang="ur-PK" b="1" dirty="0"/>
              <a:t>پرچہ امتحان کے </a:t>
            </a:r>
            <a:r>
              <a:rPr lang="ur-PK" b="1" dirty="0" err="1"/>
              <a:t>اجزاء</a:t>
            </a:r>
            <a:r>
              <a:rPr lang="ur-PK" b="1" dirty="0"/>
              <a:t> کی </a:t>
            </a:r>
            <a:r>
              <a:rPr lang="ur-PK" b="1" dirty="0" err="1"/>
              <a:t>خرابیاں</a:t>
            </a:r>
            <a:endParaRPr lang="ur-PK" b="1" dirty="0"/>
          </a:p>
          <a:p>
            <a:pPr algn="r" rtl="1"/>
            <a:r>
              <a:rPr lang="ur-PK" dirty="0"/>
              <a:t>بار </a:t>
            </a:r>
            <a:r>
              <a:rPr lang="ur-PK" dirty="0" err="1"/>
              <a:t>بار</a:t>
            </a:r>
            <a:r>
              <a:rPr lang="ur-PK" dirty="0"/>
              <a:t> ان سوالوں کو پوچھا جانا جو پڑھاتے ہی نہیں </a:t>
            </a:r>
            <a:r>
              <a:rPr lang="ur-PK" dirty="0" err="1"/>
              <a:t>گئے</a:t>
            </a:r>
            <a:endParaRPr lang="ur-PK" dirty="0"/>
          </a:p>
          <a:p>
            <a:pPr algn="r" rtl="1"/>
            <a:r>
              <a:rPr lang="ur-PK" dirty="0"/>
              <a:t>۔  ا ایسے سوا لات  جو بچے کی معلومات کی عمومی سطح سے اوپر کے ہیں ۔ </a:t>
            </a:r>
          </a:p>
          <a:p>
            <a:pPr algn="r" rtl="1"/>
            <a:r>
              <a:rPr lang="ur-PK" dirty="0"/>
              <a:t>ایسے سوالات پوچھنا جن کے جوابات خود ممتحن کے ذہن میں واضح نہ ہوں۔</a:t>
            </a:r>
          </a:p>
          <a:p>
            <a:pPr algn="r" rtl="1"/>
            <a:r>
              <a:rPr lang="ur-PK" dirty="0"/>
              <a:t>کس کو تفصیلی مطالعے میں شامل کی </a:t>
            </a:r>
            <a:r>
              <a:rPr lang="ur-PK" dirty="0" err="1"/>
              <a:t>جاےّ</a:t>
            </a:r>
            <a:r>
              <a:rPr lang="ur-PK" dirty="0"/>
              <a:t> </a:t>
            </a:r>
            <a:r>
              <a:rPr lang="ur-PK" dirty="0" err="1"/>
              <a:t>معروضی</a:t>
            </a:r>
            <a:r>
              <a:rPr lang="ur-PK" dirty="0"/>
              <a:t> حصے میں </a:t>
            </a:r>
            <a:r>
              <a:rPr lang="ur-PK" dirty="0" err="1"/>
              <a:t>اجائے</a:t>
            </a:r>
            <a:r>
              <a:rPr lang="ur-PK" dirty="0"/>
              <a:t> طویل سوالات کو مختصر </a:t>
            </a:r>
            <a:r>
              <a:rPr lang="ur-PK" dirty="0" err="1"/>
              <a:t>اورمختصر</a:t>
            </a:r>
            <a:r>
              <a:rPr lang="ur-PK" dirty="0"/>
              <a:t> سوالات کو طویل سوالات کی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0308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2797F-74DB-4A70-8079-4DE40EBB6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/>
          <a:lstStyle/>
          <a:p>
            <a:pPr algn="ctr" rtl="1"/>
            <a:r>
              <a:rPr lang="ur-PK" b="1" dirty="0">
                <a:latin typeface="Arial" panose="020B0604020202020204" pitchFamily="34" charset="0"/>
                <a:cs typeface="Arial" panose="020B0604020202020204" pitchFamily="34" charset="0"/>
              </a:rPr>
              <a:t>ایک مثالی پرچہ کے لیے تجویز</a:t>
            </a:r>
          </a:p>
          <a:p>
            <a:pPr algn="r" rtl="1"/>
            <a:r>
              <a:rPr lang="ur-PK" dirty="0"/>
              <a:t>تدریس کے فرائض مکمل کر لینے اور داخلی محاسبہ کے تمام مراحل طے </a:t>
            </a:r>
            <a:r>
              <a:rPr lang="ur-PK" dirty="0" err="1"/>
              <a:t>کرلینے</a:t>
            </a:r>
            <a:r>
              <a:rPr lang="ur-PK" dirty="0"/>
              <a:t> کے بعد اساتذہ اپنے  بچوں کو خوف </a:t>
            </a:r>
            <a:r>
              <a:rPr lang="ur-PK" dirty="0" err="1"/>
              <a:t>اورتناو</a:t>
            </a:r>
            <a:r>
              <a:rPr lang="ur-PK" dirty="0"/>
              <a:t> سے بچانے کی مندرجہ ذیل صورتیں پیدا </a:t>
            </a:r>
            <a:r>
              <a:rPr lang="ur-PK" dirty="0" err="1"/>
              <a:t>کرسکتے</a:t>
            </a:r>
            <a:r>
              <a:rPr lang="ur-PK" dirty="0"/>
              <a:t> ہیں</a:t>
            </a:r>
          </a:p>
          <a:p>
            <a:pPr algn="r" rtl="1"/>
            <a:r>
              <a:rPr lang="ur-PK" dirty="0"/>
              <a:t>امتحان کا پرچہ بناتے وقت استاد طالب علم کے ساتھ دشمن کا انداز روا نہ </a:t>
            </a:r>
            <a:r>
              <a:rPr lang="ur-PK" dirty="0" err="1"/>
              <a:t>رکھیں</a:t>
            </a:r>
            <a:r>
              <a:rPr lang="ur-PK" dirty="0"/>
              <a:t>۔</a:t>
            </a:r>
          </a:p>
          <a:p>
            <a:pPr algn="r" rtl="1"/>
            <a:r>
              <a:rPr lang="ur-PK" dirty="0"/>
              <a:t>غیر ضروری طور پر مشکل سوالات نہ پوچھے جائیں</a:t>
            </a:r>
          </a:p>
          <a:p>
            <a:pPr algn="r" rtl="1"/>
            <a:r>
              <a:rPr lang="ur-PK" dirty="0">
                <a:latin typeface="Arial" panose="020B0604020202020204" pitchFamily="34" charset="0"/>
                <a:cs typeface="Arial" panose="020B0604020202020204" pitchFamily="34" charset="0"/>
              </a:rPr>
              <a:t>سوالات بچے کی تعلیمی سطح اور درسی کتاب کے معیار سے </a:t>
            </a:r>
            <a:r>
              <a:rPr lang="ur-PK" dirty="0" err="1">
                <a:latin typeface="Arial" panose="020B0604020202020204" pitchFamily="34" charset="0"/>
                <a:cs typeface="Arial" panose="020B0604020202020204" pitchFamily="34" charset="0"/>
              </a:rPr>
              <a:t>مطا</a:t>
            </a:r>
            <a:r>
              <a:rPr lang="ur-P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r-PK" dirty="0" err="1">
                <a:latin typeface="Arial" panose="020B0604020202020204" pitchFamily="34" charset="0"/>
                <a:cs typeface="Arial" panose="020B0604020202020204" pitchFamily="34" charset="0"/>
              </a:rPr>
              <a:t>بقت</a:t>
            </a:r>
            <a:r>
              <a:rPr lang="ur-PK" dirty="0">
                <a:latin typeface="Arial" panose="020B0604020202020204" pitchFamily="34" charset="0"/>
                <a:cs typeface="Arial" panose="020B0604020202020204" pitchFamily="34" charset="0"/>
              </a:rPr>
              <a:t> ر </a:t>
            </a:r>
            <a:r>
              <a:rPr lang="ur-PK" dirty="0" err="1">
                <a:latin typeface="Arial" panose="020B0604020202020204" pitchFamily="34" charset="0"/>
                <a:cs typeface="Arial" panose="020B0604020202020204" pitchFamily="34" charset="0"/>
              </a:rPr>
              <a:t>کھتے</a:t>
            </a:r>
            <a:r>
              <a:rPr lang="ur-P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r-PK" dirty="0" err="1">
                <a:latin typeface="Arial" panose="020B0604020202020204" pitchFamily="34" charset="0"/>
                <a:cs typeface="Arial" panose="020B0604020202020204" pitchFamily="34" charset="0"/>
              </a:rPr>
              <a:t>ھیں</a:t>
            </a:r>
            <a:endParaRPr lang="ur-P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ur-PK" dirty="0"/>
              <a:t>سوالات کی زبان سادہ، سلیس اور واضح ہو</a:t>
            </a:r>
          </a:p>
          <a:p>
            <a:pPr algn="r" rtl="1"/>
            <a:r>
              <a:rPr lang="ur-PK" dirty="0"/>
              <a:t>سوالات بناتے وقت </a:t>
            </a:r>
            <a:r>
              <a:rPr lang="ur-PK" dirty="0" err="1"/>
              <a:t>اسا</a:t>
            </a:r>
            <a:r>
              <a:rPr lang="ur-PK" dirty="0"/>
              <a:t> </a:t>
            </a:r>
            <a:r>
              <a:rPr lang="ur-PK" dirty="0" err="1"/>
              <a:t>تذہ</a:t>
            </a:r>
            <a:r>
              <a:rPr lang="ur-PK" dirty="0"/>
              <a:t> کو درسی کتب اور نصاب تعلیم کو </a:t>
            </a:r>
            <a:r>
              <a:rPr lang="ur-PK" dirty="0" err="1"/>
              <a:t>لازماٰ</a:t>
            </a:r>
            <a:r>
              <a:rPr lang="ur-PK" dirty="0"/>
              <a:t> مد نظر ر </a:t>
            </a:r>
            <a:r>
              <a:rPr lang="ur-PK"/>
              <a:t>کھیں</a:t>
            </a:r>
            <a:endParaRPr lang="ur-PK" dirty="0"/>
          </a:p>
          <a:p>
            <a:pPr algn="r" rt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5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C45C-ECA4-44B3-BD7F-7D83DE0BC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/>
          </a:bodyPr>
          <a:lstStyle/>
          <a:p>
            <a:pPr algn="ctr" rtl="1"/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تعلیمی جائزے کی اہمیت</a:t>
            </a:r>
          </a:p>
          <a:p>
            <a:pPr algn="r" rtl="1"/>
            <a:r>
              <a:rPr lang="ur-PK" dirty="0"/>
              <a:t>علمی زندگی میں استاد اور شاگرد  کا رشتہ باہم اعتماد اور بھرو سے  کا ہوتا ہے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ur-PK" dirty="0"/>
              <a:t>استاد جو تعلیمی مواد فراہم کرتا ہے</a:t>
            </a:r>
          </a:p>
          <a:p>
            <a:pPr algn="r" rtl="1"/>
            <a:r>
              <a:rPr lang="ur-PK" dirty="0"/>
              <a:t>، اس پر طالبعلم بھرو سہ کرتا ہے اور اسی مواد کی بنیاد پر اپنی زندگی کی تعمیرو تشکیل کرتا ے</a:t>
            </a:r>
          </a:p>
          <a:p>
            <a:pPr algn="r" rtl="1"/>
            <a:r>
              <a:rPr lang="ur-PK" dirty="0"/>
              <a:t>استاد کو بھی معلوم ہوتا ہے کہ اس کا طالب علم اس کی تمام ہدایات کی روشنی میں اپنے تعلیمی مراحل طے </a:t>
            </a:r>
            <a:r>
              <a:rPr lang="ur-PK" dirty="0" err="1"/>
              <a:t>کررہا</a:t>
            </a:r>
            <a:r>
              <a:rPr lang="ur-PK" dirty="0"/>
              <a:t> ہے</a:t>
            </a:r>
          </a:p>
          <a:p>
            <a:pPr algn="r" rtl="1"/>
            <a:r>
              <a:rPr lang="ur-PK" dirty="0"/>
              <a:t>۔ </a:t>
            </a:r>
            <a:r>
              <a:rPr lang="ur-PK" dirty="0" err="1"/>
              <a:t>پھرآخرامتحان</a:t>
            </a:r>
            <a:r>
              <a:rPr lang="ur-PK" dirty="0"/>
              <a:t> کی ضرورت کیوں پیش آتی ے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821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338DD-4EDA-468F-94A5-79858A0C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4878250"/>
          </a:xfrm>
        </p:spPr>
        <p:txBody>
          <a:bodyPr/>
          <a:lstStyle/>
          <a:p>
            <a:pPr algn="r" rtl="1"/>
            <a:r>
              <a:rPr lang="ur-PK" dirty="0"/>
              <a:t>دوران تعلیم طالبعلم نے کیا سیکھا </a:t>
            </a:r>
            <a:r>
              <a:rPr lang="ur-PK" dirty="0" err="1"/>
              <a:t>اسکا</a:t>
            </a:r>
            <a:r>
              <a:rPr lang="ur-PK" dirty="0"/>
              <a:t> صحیح طور پر پتہ کیے بغیر کیا کسی طالبعلم کی آیندہ زندگی کے لیے تعلیمی لائحہ عمل تیا ر کیا جا سکتا ہے  ہرگز نہیں۔ اس لیے امتحان ضرورت پیش آتی ہے</a:t>
            </a:r>
          </a:p>
          <a:p>
            <a:pPr algn="r" rtl="1"/>
            <a:r>
              <a:rPr lang="ur-PK" dirty="0"/>
              <a:t>استاد اور اسی کے ساتھ </a:t>
            </a:r>
            <a:r>
              <a:rPr lang="ur-PK" dirty="0" err="1"/>
              <a:t>ساتھ</a:t>
            </a:r>
            <a:r>
              <a:rPr lang="ur-PK" dirty="0"/>
              <a:t> سماج کو یہ ضرور پتا ہونا چاہیے کہ استاد ہمارا طالبعلم روز </a:t>
            </a:r>
            <a:r>
              <a:rPr lang="ur-PK" dirty="0" err="1"/>
              <a:t>روز</a:t>
            </a:r>
            <a:r>
              <a:rPr lang="ur-PK" dirty="0"/>
              <a:t> کیا سیکھتا جا رہا ہے ۔’ اسے جاننے کے لیے ہزاروں سال سے امتحانات لینے کا سلسلہ قائم ہے </a:t>
            </a:r>
            <a:r>
              <a:rPr lang="ur-PK" dirty="0" err="1"/>
              <a:t>جوکہ</a:t>
            </a:r>
            <a:r>
              <a:rPr lang="ur-PK" dirty="0"/>
              <a:t> ہفتہ وار ماہانہ ،ششماہی ی اورساالنہ امتحانات کا عمومی طریقہ رائج 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1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C43F-3862-4CDC-A30C-3663BB2B1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5"/>
            <a:ext cx="10515600" cy="400215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تعلیمی جائزے کی اقسام</a:t>
            </a:r>
          </a:p>
          <a:p>
            <a:pPr algn="r" rtl="1"/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رسمی امتحان</a:t>
            </a:r>
          </a:p>
          <a:p>
            <a:pPr algn="r" rtl="1"/>
            <a:r>
              <a:rPr lang="ur-P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معروضی</a:t>
            </a:r>
            <a:endParaRPr lang="ur-P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انشائیہ</a:t>
            </a:r>
          </a:p>
          <a:p>
            <a:pPr algn="r" rtl="1"/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غیر رسمی امتحان</a:t>
            </a:r>
          </a:p>
          <a:p>
            <a:pPr algn="r" rtl="1"/>
            <a:endParaRPr lang="ur-P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112A-5DDF-49E9-88C1-1090792F3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/>
          <a:lstStyle/>
          <a:p>
            <a:pPr algn="ctr" rtl="1"/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رسمی امتحان</a:t>
            </a:r>
          </a:p>
          <a:p>
            <a:pPr algn="r" rtl="1"/>
            <a:r>
              <a:rPr lang="ur-PK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معروضی</a:t>
            </a:r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سوالات</a:t>
            </a:r>
          </a:p>
          <a:p>
            <a:pPr algn="r" rtl="1"/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 سوالات کا مقصد اطلاعات کی جانچ پرتال ہے کہ درس و تدریس کے بعد </a:t>
            </a:r>
            <a:r>
              <a:rPr lang="ur-PK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طا</a:t>
            </a:r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لب علم نے معلومات کی سطح پر اپنے علم میں کتنا اضافہ کیا؟</a:t>
            </a:r>
          </a:p>
          <a:p>
            <a:pPr algn="r" rtl="1"/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اسے جا </a:t>
            </a:r>
            <a:r>
              <a:rPr lang="ur-PK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ننے</a:t>
            </a:r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کے لیے </a:t>
            </a:r>
            <a:r>
              <a:rPr lang="ur-PK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معروضی</a:t>
            </a:r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سوالات پر مبنی امتحان </a:t>
            </a:r>
            <a:r>
              <a:rPr lang="ur-PK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</a:t>
            </a:r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 ضروری </a:t>
            </a:r>
            <a:r>
              <a:rPr lang="ur-PK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ھیں</a:t>
            </a:r>
            <a:endParaRPr lang="ur-PK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6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80C73-6700-456B-9260-483EEAB5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 err="1"/>
              <a:t>معروضی</a:t>
            </a:r>
            <a:r>
              <a:rPr lang="ur-PK" b="1" dirty="0"/>
              <a:t> سوالات کی اقسام</a:t>
            </a:r>
          </a:p>
          <a:p>
            <a:pPr algn="r" rtl="1"/>
            <a:r>
              <a:rPr lang="ur-PK" dirty="0" err="1"/>
              <a:t>کثیرالا</a:t>
            </a:r>
            <a:r>
              <a:rPr lang="ur-PK" dirty="0"/>
              <a:t> انتخابی سوالات</a:t>
            </a:r>
          </a:p>
          <a:p>
            <a:pPr algn="r" rtl="1"/>
            <a:r>
              <a:rPr lang="ur-PK" dirty="0"/>
              <a:t>دوکا </a:t>
            </a:r>
            <a:r>
              <a:rPr lang="ur-PK" dirty="0" err="1"/>
              <a:t>لموں</a:t>
            </a:r>
            <a:r>
              <a:rPr lang="ur-PK" dirty="0"/>
              <a:t> </a:t>
            </a:r>
            <a:r>
              <a:rPr lang="ur-PK" dirty="0" err="1"/>
              <a:t>کوملا</a:t>
            </a:r>
            <a:r>
              <a:rPr lang="ur-PK" dirty="0"/>
              <a:t> </a:t>
            </a:r>
            <a:r>
              <a:rPr lang="ur-PK" dirty="0" err="1"/>
              <a:t>نےکا</a:t>
            </a:r>
            <a:r>
              <a:rPr lang="ur-PK" dirty="0"/>
              <a:t> عمل ہو</a:t>
            </a:r>
          </a:p>
          <a:p>
            <a:pPr algn="r" rtl="1"/>
            <a:r>
              <a:rPr lang="ur-PK" dirty="0"/>
              <a:t>خالی جگہ پر کریں</a:t>
            </a:r>
          </a:p>
          <a:p>
            <a:pPr algn="r" rtl="1"/>
            <a:r>
              <a:rPr lang="ur-PK" dirty="0"/>
              <a:t>درست یا غلط</a:t>
            </a:r>
          </a:p>
          <a:p>
            <a:pPr algn="r" rtl="1"/>
            <a:r>
              <a:rPr lang="ur-PK" dirty="0"/>
              <a:t>مختصر  سوالات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760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3D942-45C9-412D-8772-A72893C3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2323"/>
          </a:xfrm>
        </p:spPr>
        <p:txBody>
          <a:bodyPr/>
          <a:lstStyle/>
          <a:p>
            <a:pPr algn="ctr" rtl="1"/>
            <a:r>
              <a:rPr lang="ur-PK" dirty="0" err="1"/>
              <a:t>معروضی</a:t>
            </a:r>
            <a:r>
              <a:rPr lang="ur-PK" dirty="0"/>
              <a:t> </a:t>
            </a:r>
            <a:r>
              <a:rPr lang="ur-PK" dirty="0" err="1"/>
              <a:t>سواالا</a:t>
            </a:r>
            <a:r>
              <a:rPr lang="ur-PK" dirty="0"/>
              <a:t> ت کی اقسام</a:t>
            </a:r>
          </a:p>
          <a:p>
            <a:pPr algn="r" rtl="1"/>
            <a:r>
              <a:rPr lang="ur-PK" b="1" dirty="0"/>
              <a:t>کثیر </a:t>
            </a:r>
            <a:r>
              <a:rPr lang="ur-PK" b="1" dirty="0" err="1"/>
              <a:t>الا</a:t>
            </a:r>
            <a:r>
              <a:rPr lang="ur-PK" b="1" dirty="0"/>
              <a:t> انتخابی</a:t>
            </a:r>
            <a:r>
              <a:rPr lang="en-US" b="1" dirty="0"/>
              <a:t>Multiple Choice Question</a:t>
            </a:r>
            <a:endParaRPr lang="ur-PK" b="1" dirty="0"/>
          </a:p>
          <a:p>
            <a:pPr algn="r" rtl="1"/>
            <a:r>
              <a:rPr lang="ur-PK" dirty="0"/>
              <a:t>ایسے </a:t>
            </a:r>
            <a:r>
              <a:rPr lang="ur-PK" dirty="0" err="1"/>
              <a:t>سواالا</a:t>
            </a:r>
            <a:r>
              <a:rPr lang="ur-PK" dirty="0"/>
              <a:t> ت جس میں کسی چیز کے متعلق اس طرح پوچھا </a:t>
            </a:r>
            <a:r>
              <a:rPr lang="ur-PK" dirty="0" err="1"/>
              <a:t>جائے</a:t>
            </a:r>
            <a:r>
              <a:rPr lang="ur-PK" dirty="0"/>
              <a:t> کہ طالب علم کو 3،سے 4 انتخابی جوابات </a:t>
            </a:r>
            <a:r>
              <a:rPr lang="ur-PK" dirty="0" err="1"/>
              <a:t>میسرہوں</a:t>
            </a:r>
            <a:endParaRPr lang="ur-PK" dirty="0"/>
          </a:p>
          <a:p>
            <a:pPr algn="r" rtl="1"/>
            <a:r>
              <a:rPr lang="ur-PK" dirty="0"/>
              <a:t>طالب علم اپنی معلومات کے مطابق ان میں سے صحیح جواب کو </a:t>
            </a:r>
            <a:r>
              <a:rPr lang="ur-PK" dirty="0" err="1"/>
              <a:t>ظاہرکرے</a:t>
            </a:r>
            <a:r>
              <a:rPr lang="ur-PK" dirty="0"/>
              <a:t> عام طورپر4 قسم </a:t>
            </a:r>
            <a:r>
              <a:rPr lang="ur-PK" dirty="0" err="1"/>
              <a:t>کےجوابات</a:t>
            </a:r>
            <a:r>
              <a:rPr lang="ur-PK" dirty="0"/>
              <a:t> </a:t>
            </a:r>
            <a:r>
              <a:rPr lang="ur-PK" dirty="0" err="1"/>
              <a:t>دیئے</a:t>
            </a:r>
            <a:r>
              <a:rPr lang="ur-PK" dirty="0"/>
              <a:t> جاتے ہیں جس سے ایک کو منتخب </a:t>
            </a:r>
            <a:r>
              <a:rPr lang="ur-PK" dirty="0" err="1"/>
              <a:t>کرناہوتاے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0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894D2-6298-4CBF-A497-BBB645701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3949148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dirty="0"/>
              <a:t>  </a:t>
            </a:r>
            <a:r>
              <a:rPr lang="en-US" b="1" dirty="0"/>
              <a:t>Matching</a:t>
            </a:r>
            <a:r>
              <a:rPr lang="ur-PK" b="1" dirty="0"/>
              <a:t>دو کا </a:t>
            </a:r>
            <a:r>
              <a:rPr lang="ur-PK" b="1" dirty="0" err="1"/>
              <a:t>لموں</a:t>
            </a:r>
            <a:r>
              <a:rPr lang="ur-PK" b="1" dirty="0"/>
              <a:t> </a:t>
            </a:r>
            <a:r>
              <a:rPr lang="ur-PK" b="1" dirty="0" err="1"/>
              <a:t>کوملا</a:t>
            </a:r>
            <a:r>
              <a:rPr lang="ur-PK" b="1" dirty="0"/>
              <a:t> </a:t>
            </a:r>
            <a:r>
              <a:rPr lang="ur-PK" b="1" dirty="0" err="1"/>
              <a:t>نےکا</a:t>
            </a:r>
            <a:r>
              <a:rPr lang="ur-PK" b="1" dirty="0"/>
              <a:t> عمل ہو</a:t>
            </a:r>
          </a:p>
          <a:p>
            <a:pPr algn="r" rtl="1"/>
            <a:r>
              <a:rPr lang="ur-PK" dirty="0" err="1"/>
              <a:t>دومختلف</a:t>
            </a:r>
            <a:r>
              <a:rPr lang="ur-PK" dirty="0"/>
              <a:t> نسبی </a:t>
            </a:r>
            <a:r>
              <a:rPr lang="ur-PK" dirty="0" err="1"/>
              <a:t>اشیاء</a:t>
            </a:r>
            <a:r>
              <a:rPr lang="ur-PK" dirty="0"/>
              <a:t> </a:t>
            </a:r>
            <a:r>
              <a:rPr lang="ur-PK" dirty="0" err="1"/>
              <a:t>کوفہرست</a:t>
            </a:r>
            <a:r>
              <a:rPr lang="ur-PK" dirty="0"/>
              <a:t> کی شکل میں بے ترتیب لکھ دیں</a:t>
            </a:r>
          </a:p>
          <a:p>
            <a:pPr algn="r" rtl="1"/>
            <a:r>
              <a:rPr lang="ur-PK" dirty="0"/>
              <a:t> دو  فہرست عام طورپر7،5اور9الفاظ </a:t>
            </a:r>
            <a:r>
              <a:rPr lang="ur-PK" dirty="0" err="1"/>
              <a:t>یاجملوں</a:t>
            </a:r>
            <a:r>
              <a:rPr lang="ur-PK" dirty="0"/>
              <a:t> پر مشتمل ہوتی ے</a:t>
            </a:r>
            <a:endParaRPr lang="ur-PK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001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378-C7DE-4955-9FE6-206115D7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9776791" cy="5183050"/>
          </a:xfrm>
        </p:spPr>
        <p:txBody>
          <a:bodyPr>
            <a:normAutofit/>
          </a:bodyPr>
          <a:lstStyle/>
          <a:p>
            <a:pPr lvl="8" algn="r" rtl="1"/>
            <a:r>
              <a:rPr lang="ur-PK" sz="2800" b="1" dirty="0" err="1"/>
              <a:t>خا</a:t>
            </a:r>
            <a:r>
              <a:rPr lang="ur-PK" sz="2800" b="1" dirty="0"/>
              <a:t> لی </a:t>
            </a:r>
            <a:r>
              <a:rPr lang="ur-PK" sz="2800" b="1" dirty="0" err="1"/>
              <a:t>خانےپر</a:t>
            </a:r>
            <a:r>
              <a:rPr lang="ur-PK" sz="2800" b="1" dirty="0"/>
              <a:t> کریں</a:t>
            </a:r>
          </a:p>
          <a:p>
            <a:pPr lvl="8" algn="r" rtl="1"/>
            <a:r>
              <a:rPr lang="ur-PK" sz="2800" dirty="0"/>
              <a:t>ا </a:t>
            </a:r>
            <a:r>
              <a:rPr lang="ur-PK" sz="2800" dirty="0" err="1"/>
              <a:t>یسے</a:t>
            </a:r>
            <a:r>
              <a:rPr lang="ur-PK" sz="2800" dirty="0"/>
              <a:t> </a:t>
            </a:r>
            <a:r>
              <a:rPr lang="ur-PK" sz="2800" dirty="0" err="1"/>
              <a:t>سوالا</a:t>
            </a:r>
            <a:r>
              <a:rPr lang="ur-PK" sz="2800" dirty="0"/>
              <a:t> ت ہو تے ہیں جس میں کوئی جملہ لکھ کر درمیان میں خالی خانہ  </a:t>
            </a:r>
            <a:r>
              <a:rPr lang="ur-PK" sz="2800" dirty="0" err="1"/>
              <a:t>چھوڑد</a:t>
            </a:r>
            <a:r>
              <a:rPr lang="ur-PK" sz="2800" dirty="0"/>
              <a:t> یا جاتا ہے اور طالبعلم سے کہا </a:t>
            </a:r>
            <a:r>
              <a:rPr lang="ur-PK" sz="2800" dirty="0" err="1"/>
              <a:t>جائے</a:t>
            </a:r>
            <a:r>
              <a:rPr lang="ur-PK" sz="2800" dirty="0"/>
              <a:t> اس خالی </a:t>
            </a:r>
            <a:r>
              <a:rPr lang="ur-PK" sz="2800" dirty="0" err="1"/>
              <a:t>خانے</a:t>
            </a:r>
            <a:r>
              <a:rPr lang="ur-PK" sz="2800" dirty="0"/>
              <a:t> کو اپنے حاصل کردہ معلومات کی روشنی میں صحیح لفظ سے </a:t>
            </a:r>
            <a:r>
              <a:rPr lang="ur-PK" sz="2800" dirty="0" err="1"/>
              <a:t>پرکرے</a:t>
            </a:r>
            <a:endParaRPr lang="ur-PK" sz="2800" dirty="0"/>
          </a:p>
          <a:p>
            <a:pPr lvl="8" algn="r" rtl="1"/>
            <a:r>
              <a:rPr lang="ur-PK" sz="2800" dirty="0"/>
              <a:t>یہ کوئی آدھا جملہ بھی </a:t>
            </a:r>
            <a:r>
              <a:rPr lang="ur-PK" sz="2800" dirty="0" err="1"/>
              <a:t>ہوسکتاےہ</a:t>
            </a:r>
            <a:r>
              <a:rPr lang="ur-PK" sz="2800" dirty="0"/>
              <a:t> جس کا </a:t>
            </a:r>
            <a:r>
              <a:rPr lang="ur-PK" sz="2800" dirty="0" err="1"/>
              <a:t>دوسراجملہ</a:t>
            </a:r>
            <a:r>
              <a:rPr lang="ur-PK" sz="2800" dirty="0"/>
              <a:t> لکھنا ہو</a:t>
            </a:r>
            <a:endParaRPr lang="en-US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929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31</cp:revision>
  <dcterms:created xsi:type="dcterms:W3CDTF">2020-08-19T13:51:24Z</dcterms:created>
  <dcterms:modified xsi:type="dcterms:W3CDTF">2020-08-20T10:48:29Z</dcterms:modified>
</cp:coreProperties>
</file>